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6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6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17" r:id="rId232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32" Type="http://schemas.openxmlformats.org/officeDocument/2006/relationships/slide" Target="slides/slide162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17.pn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6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7" name="Shape 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Google Shape;5148;p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49" name="Google Shape;5149;p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3.xml"/><Relationship Id="rId2" Type="http://schemas.openxmlformats.org/officeDocument/2006/relationships/notesSlide" Target="../notesSlides/notesSlide162.xml"/><Relationship Id="rId3" Type="http://schemas.openxmlformats.org/officeDocument/2006/relationships/image" Target="../media/image217.png"/></Relationships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0" name="Shape 5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1" name="Google Shape;5151;p7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ermanent Marker"/>
              <a:buAutoNum type="arabicPeriod"/>
            </a:pPr>
            <a:r>
              <a:rPr lang="zh-CN" sz="1200">
                <a:solidFill>
                  <a:srgbClr val="000000"/>
                </a:solidFill>
                <a:highlight>
                  <a:srgbClr val="FFFFFF"/>
                </a:highlight>
                <a:latin typeface="Permanent Marker"/>
                <a:ea typeface="Permanent Marker"/>
                <a:cs typeface="Permanent Marker"/>
                <a:sym typeface="Permanent Marker"/>
              </a:rPr>
              <a:t>Have your page that you want to screenshot and also the google slide you want to upload it on.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5152" name="Google Shape;5152;p7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5153" name="Google Shape;5153;p7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46350" y="877050"/>
            <a:ext cx="5127002" cy="4101624"/>
          </a:xfrm>
          <a:prstGeom prst="rect">
            <a:avLst/>
          </a:prstGeom>
          <a:noFill/>
          <a:ln>
            <a:noFill/>
          </a:ln>
        </p:spPr>
      </p:pic>
      <p:sp>
        <p:nvSpPr>
          <p:cNvPr id="5154" name="Google Shape;5154;p718"/>
          <p:cNvSpPr/>
          <p:nvPr/>
        </p:nvSpPr>
        <p:spPr>
          <a:xfrm>
            <a:off x="2442350" y="1687200"/>
            <a:ext cx="1616400" cy="115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